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43"/>
  </p:normalViewPr>
  <p:slideViewPr>
    <p:cSldViewPr snapToGrid="0" snapToObjects="1">
      <p:cViewPr>
        <p:scale>
          <a:sx n="77" d="100"/>
          <a:sy n="77" d="100"/>
        </p:scale>
        <p:origin x="144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E7F6C7-0747-4545-AB46-0C721983E183}" type="datetimeFigureOut">
              <a:rPr lang="en-US" smtClean="0"/>
              <a:t>5/28/17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45B0A4-D7EB-4843-9D8B-1EE6C9E58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17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60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56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69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75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32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028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728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7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6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58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7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D58ED-0F78-4F4F-82E5-01FB20EB785C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84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UI Change </a:t>
            </a:r>
            <a:r>
              <a:rPr lang="mr-IN" dirty="0" smtClean="0"/>
              <a:t>–</a:t>
            </a:r>
            <a:r>
              <a:rPr lang="en-US" dirty="0" smtClean="0"/>
              <a:t> Output </a:t>
            </a:r>
            <a:r>
              <a:rPr lang="mr-IN" dirty="0" smtClean="0"/>
              <a:t>–</a:t>
            </a:r>
            <a:r>
              <a:rPr lang="en-US" dirty="0" smtClean="0"/>
              <a:t> V1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May 28, 2017</a:t>
            </a:r>
            <a:br>
              <a:rPr lang="en-US" dirty="0" smtClean="0"/>
            </a:br>
            <a:r>
              <a:rPr lang="en-US" dirty="0" smtClean="0"/>
              <a:t>Robin Wei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47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124" r="19970" b="35412"/>
          <a:stretch/>
        </p:blipFill>
        <p:spPr>
          <a:xfrm>
            <a:off x="0" y="639203"/>
            <a:ext cx="12192000" cy="59953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92613"/>
          <a:stretch/>
        </p:blipFill>
        <p:spPr>
          <a:xfrm>
            <a:off x="0" y="161925"/>
            <a:ext cx="12192000" cy="4826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0000" t="22760" r="30164" b="63475"/>
          <a:stretch/>
        </p:blipFill>
        <p:spPr>
          <a:xfrm>
            <a:off x="3657600" y="1648919"/>
            <a:ext cx="4856813" cy="89941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19909" y="2967487"/>
            <a:ext cx="41431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 can now download your grouped data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Or see the report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856" y="3294601"/>
            <a:ext cx="1384300" cy="546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856" y="4221880"/>
            <a:ext cx="1384300" cy="5461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486400" y="4317979"/>
            <a:ext cx="1118507" cy="3271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>
                <a:solidFill>
                  <a:schemeClr val="tx1"/>
                </a:solidFill>
              </a:rPr>
              <a:t>See report!</a:t>
            </a:r>
            <a:endParaRPr lang="en-US" sz="1600">
              <a:solidFill>
                <a:schemeClr val="tx1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2643447" y="5719156"/>
            <a:ext cx="6749935" cy="16626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30629" y="4751112"/>
            <a:ext cx="3526971" cy="6204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Decoration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44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124" r="19970" b="35412"/>
          <a:stretch/>
        </p:blipFill>
        <p:spPr>
          <a:xfrm>
            <a:off x="0" y="639203"/>
            <a:ext cx="12192000" cy="59953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92613"/>
          <a:stretch/>
        </p:blipFill>
        <p:spPr>
          <a:xfrm>
            <a:off x="0" y="161925"/>
            <a:ext cx="12192000" cy="482652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V="1">
            <a:off x="3225338" y="1105229"/>
            <a:ext cx="6749935" cy="16626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0" y="811612"/>
            <a:ext cx="3526971" cy="6204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When press ”See report!”</a:t>
            </a:r>
            <a:r>
              <a:rPr lang="mr-IN" dirty="0" smtClean="0"/>
              <a:t>…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Scroll down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09001" y="1582507"/>
            <a:ext cx="593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See the diversity of each group compare to the original group.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72902" y="2090299"/>
            <a:ext cx="834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Group: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1667" y="2601634"/>
            <a:ext cx="2597443" cy="161893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81506" y="4316598"/>
            <a:ext cx="231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Group_1_Study </a:t>
            </a:r>
            <a:r>
              <a:rPr lang="en-US" dirty="0" smtClean="0"/>
              <a:t>group: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527" y="4745123"/>
            <a:ext cx="2597443" cy="1617706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8211787" y="1951839"/>
            <a:ext cx="3526971" cy="6204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Click or hover to enlarge the diagram</a:t>
            </a:r>
            <a:r>
              <a:rPr lang="mr-IN" dirty="0" smtClean="0"/>
              <a:t>…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6" idx="3"/>
            <a:endCxn id="17" idx="1"/>
          </p:cNvCxnSpPr>
          <p:nvPr/>
        </p:nvCxnSpPr>
        <p:spPr>
          <a:xfrm flipV="1">
            <a:off x="7389110" y="2262082"/>
            <a:ext cx="822677" cy="1149018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3"/>
            <a:endCxn id="17" idx="1"/>
          </p:cNvCxnSpPr>
          <p:nvPr/>
        </p:nvCxnSpPr>
        <p:spPr>
          <a:xfrm flipV="1">
            <a:off x="3526970" y="2262082"/>
            <a:ext cx="4684817" cy="3291894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951758" y="4328512"/>
            <a:ext cx="231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Group_2_Study </a:t>
            </a:r>
            <a:r>
              <a:rPr lang="en-US" dirty="0" smtClean="0"/>
              <a:t>group: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666" y="4745123"/>
            <a:ext cx="2597443" cy="161770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8973989" y="4328512"/>
            <a:ext cx="231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Group_3_Study group: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3897" y="4745123"/>
            <a:ext cx="2597443" cy="1617706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2228248" y="6418503"/>
            <a:ext cx="3526971" cy="76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There’s 3 groups, each has 15 Study groups. Therefore, there will be 3 reports on Study group.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83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85</Words>
  <Application>Microsoft Macintosh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Mangal</vt:lpstr>
      <vt:lpstr>Arial</vt:lpstr>
      <vt:lpstr>Office Theme</vt:lpstr>
      <vt:lpstr>UI Change – Output – V1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 Change – Output – V1</dc:title>
  <dc:creator>WEI Robin</dc:creator>
  <cp:lastModifiedBy>WEI Robin</cp:lastModifiedBy>
  <cp:revision>4</cp:revision>
  <dcterms:created xsi:type="dcterms:W3CDTF">2017-05-28T20:30:25Z</dcterms:created>
  <dcterms:modified xsi:type="dcterms:W3CDTF">2017-05-28T21:01:04Z</dcterms:modified>
</cp:coreProperties>
</file>

<file path=docProps/thumbnail.jpeg>
</file>